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1" r:id="rId2"/>
    <p:sldId id="404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299" r:id="rId39"/>
    <p:sldId id="309" r:id="rId40"/>
    <p:sldId id="311" r:id="rId41"/>
    <p:sldId id="327" r:id="rId42"/>
    <p:sldId id="329" r:id="rId43"/>
    <p:sldId id="392" r:id="rId44"/>
    <p:sldId id="295" r:id="rId45"/>
    <p:sldId id="296" r:id="rId46"/>
    <p:sldId id="259" r:id="rId47"/>
    <p:sldId id="260" r:id="rId48"/>
    <p:sldId id="261" r:id="rId49"/>
    <p:sldId id="297" r:id="rId50"/>
    <p:sldId id="394" r:id="rId51"/>
    <p:sldId id="298" r:id="rId52"/>
    <p:sldId id="300" r:id="rId53"/>
    <p:sldId id="301" r:id="rId54"/>
    <p:sldId id="407" r:id="rId55"/>
    <p:sldId id="302" r:id="rId56"/>
    <p:sldId id="303" r:id="rId57"/>
    <p:sldId id="304" r:id="rId58"/>
    <p:sldId id="305" r:id="rId59"/>
    <p:sldId id="307" r:id="rId60"/>
    <p:sldId id="310" r:id="rId61"/>
    <p:sldId id="316" r:id="rId62"/>
    <p:sldId id="317" r:id="rId63"/>
    <p:sldId id="306" r:id="rId64"/>
    <p:sldId id="312" r:id="rId65"/>
    <p:sldId id="313" r:id="rId66"/>
    <p:sldId id="308" r:id="rId67"/>
    <p:sldId id="395" r:id="rId68"/>
    <p:sldId id="398" r:id="rId69"/>
    <p:sldId id="314" r:id="rId70"/>
    <p:sldId id="315" r:id="rId71"/>
    <p:sldId id="334" r:id="rId72"/>
    <p:sldId id="408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8" r:id="rId83"/>
    <p:sldId id="330" r:id="rId84"/>
    <p:sldId id="332" r:id="rId85"/>
    <p:sldId id="333" r:id="rId86"/>
    <p:sldId id="340" r:id="rId87"/>
    <p:sldId id="341" r:id="rId88"/>
    <p:sldId id="342" r:id="rId89"/>
    <p:sldId id="343" r:id="rId90"/>
    <p:sldId id="344" r:id="rId91"/>
    <p:sldId id="345" r:id="rId92"/>
    <p:sldId id="336" r:id="rId93"/>
    <p:sldId id="337" r:id="rId94"/>
    <p:sldId id="338" r:id="rId95"/>
    <p:sldId id="339" r:id="rId96"/>
    <p:sldId id="346" r:id="rId97"/>
    <p:sldId id="414" r:id="rId98"/>
    <p:sldId id="401" r:id="rId99"/>
    <p:sldId id="396" r:id="rId100"/>
    <p:sldId id="397" r:id="rId101"/>
    <p:sldId id="335" r:id="rId102"/>
    <p:sldId id="402" r:id="rId103"/>
    <p:sldId id="399" r:id="rId104"/>
    <p:sldId id="421" r:id="rId105"/>
    <p:sldId id="417" r:id="rId106"/>
    <p:sldId id="266" r:id="rId107"/>
    <p:sldId id="267" r:id="rId108"/>
    <p:sldId id="268" r:id="rId109"/>
    <p:sldId id="269" r:id="rId110"/>
    <p:sldId id="270" r:id="rId111"/>
    <p:sldId id="420" r:id="rId112"/>
    <p:sldId id="280" r:id="rId113"/>
    <p:sldId id="281" r:id="rId114"/>
    <p:sldId id="282" r:id="rId115"/>
    <p:sldId id="283" r:id="rId116"/>
    <p:sldId id="284" r:id="rId117"/>
    <p:sldId id="285" r:id="rId118"/>
    <p:sldId id="286" r:id="rId119"/>
    <p:sldId id="418" r:id="rId120"/>
    <p:sldId id="271" r:id="rId121"/>
    <p:sldId id="272" r:id="rId122"/>
    <p:sldId id="273" r:id="rId123"/>
    <p:sldId id="419" r:id="rId124"/>
    <p:sldId id="274" r:id="rId125"/>
    <p:sldId id="275" r:id="rId126"/>
    <p:sldId id="276" r:id="rId127"/>
    <p:sldId id="277" r:id="rId128"/>
    <p:sldId id="278" r:id="rId129"/>
    <p:sldId id="279" r:id="rId130"/>
    <p:sldId id="429" r:id="rId131"/>
    <p:sldId id="411" r:id="rId132"/>
    <p:sldId id="422" r:id="rId133"/>
    <p:sldId id="423" r:id="rId134"/>
    <p:sldId id="424" r:id="rId135"/>
    <p:sldId id="425" r:id="rId136"/>
    <p:sldId id="426" r:id="rId137"/>
    <p:sldId id="400" r:id="rId138"/>
    <p:sldId id="427" r:id="rId139"/>
    <p:sldId id="428" r:id="rId140"/>
    <p:sldId id="405" r:id="rId141"/>
    <p:sldId id="382" r:id="rId142"/>
    <p:sldId id="383" r:id="rId143"/>
    <p:sldId id="384" r:id="rId144"/>
    <p:sldId id="385" r:id="rId145"/>
    <p:sldId id="386" r:id="rId146"/>
    <p:sldId id="387" r:id="rId147"/>
    <p:sldId id="388" r:id="rId148"/>
    <p:sldId id="389" r:id="rId149"/>
    <p:sldId id="390" r:id="rId150"/>
    <p:sldId id="331" r:id="rId151"/>
    <p:sldId id="265" r:id="rId152"/>
    <p:sldId id="416" r:id="rId153"/>
    <p:sldId id="262" r:id="rId154"/>
    <p:sldId id="263" r:id="rId155"/>
    <p:sldId id="264" r:id="rId156"/>
    <p:sldId id="415" r:id="rId157"/>
    <p:sldId id="256" r:id="rId158"/>
    <p:sldId id="257" r:id="rId159"/>
    <p:sldId id="258" r:id="rId1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17"/>
    <p:restoredTop sz="94708"/>
  </p:normalViewPr>
  <p:slideViewPr>
    <p:cSldViewPr snapToGrid="0" snapToObjects="1">
      <p:cViewPr varScale="1">
        <p:scale>
          <a:sx n="86" d="100"/>
          <a:sy n="86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5B66-2EB7-0245-B816-F25C30FA34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E1496-25F5-9B4F-86A2-BABC8B35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D61AC-0D6C-FD4B-89F7-37A73C62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CFB46-3604-7F40-AA1A-F31860EE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6F9A2-F09D-DD40-939D-4896D34FC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737B-86C9-2A42-8869-A6F39E68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3D975-4451-D241-8ECF-6B155C38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4C121-A490-9E4A-A596-AFAB67D1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F2983-0EAF-704C-A5CC-9B9A64799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37F6-E551-214A-88AB-29A52D14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1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1AED5-B59C-054D-AE46-0A16BF16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3C8F3-2445-6A47-9E6D-807133243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764FC-3F83-6A45-A84E-7357FA2C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D14F4-8DED-A348-9FB9-AD9D6456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F2E65-A58D-0B46-9234-C8F9F6FB8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6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BA00-8B4D-5449-9BD6-2C08CAC7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8354-4C8A-AD49-9ABE-8FD3D6AED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E0570-0AC0-0C4E-AA19-52CB39F5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A8CE9-7F98-D84B-B490-A7386EDD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A43F9-1C21-C749-99F1-FA7101E6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7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C505-E9EB-4446-B25C-E6F5D650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9A81A-4376-374C-9BEC-507A7AE1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2ADF4-BF5B-5246-BC2A-2AD60BE0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5849B-6454-3B40-983E-797051A2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A1BEC-B921-AF47-A850-1E2F7D80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73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6002-2390-A041-9B99-903B18ED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1EFD-49B0-604F-B287-A0D7DD518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0D8AF-AE80-AD4F-9C35-83C97B6FF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214E8-8A07-3243-89D3-CFDFC77E2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3BE2A-0FBB-1541-B64D-DB8F45F3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7F52D-8D6B-754E-9434-A435DED0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4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AD91-8837-8143-AF99-F549D778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AC852-8179-584E-931F-7C9E029C6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04841-4C10-D347-B389-CA0618FC2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71AA9-AF5E-8749-B5AD-9AD152375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CBA96E-5049-F243-BB3D-9764515F5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8C8349-9647-C547-81B3-0CE81F70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82811-6864-1F4F-8742-155DB456C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A4AD9-0475-744D-8970-24EF9D54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0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9086-016D-EE4E-8C23-DFA64E4A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1FD79-CB9D-324D-B603-5C866836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5DD7D-8206-2F48-902F-D7BF94DED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38BBF-A2BF-784C-9C90-A90A723D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30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23DE2-6DD3-3D45-B449-D9BFA9C8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3FB5E-58CF-BE4F-A736-366D403E9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3AB96-7455-4E40-9CD1-278589B5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0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3B04-8975-FE4E-8200-8F110EE9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E4EF8-A9D2-704D-8B71-B32434389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69AD8-6392-F446-AE49-DB40F6349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2D7DD-5D66-D94D-B389-89A5F768A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54273-5A95-CB45-971F-336EE046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51C32-46A4-5542-853A-3FB437AD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9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0422-18ED-7A49-B3E1-261B9BE9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816C5-1F3D-D749-9C0E-B6C19C400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0C717-8327-B14B-A4BB-17ABFFDD5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FA7CA-B3BF-B94C-A196-B8CCDD395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B952B-8EAE-7F44-99CE-2847E56F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AEDAE-D1FC-DF48-AEAA-FC7FB933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DAEB1-E6A7-BD46-A64A-FB05BB7F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B91D6-FD68-8B42-AE86-B354FE745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9F660-B6DA-774C-9535-6C32BA075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A0660-2BDD-AC48-8124-D7237B61C657}" type="datetimeFigureOut">
              <a:rPr lang="en-US" smtClean="0"/>
              <a:t>8/16/20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904BA-5125-464A-B7E9-A4BB07CDA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239A4-B8D4-0145-A714-FFBBBB19F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C9625-CB58-3A43-901A-36EC8D2F6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97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42854-2341-BF49-9D96-2B266A6966C8}"/>
              </a:ext>
            </a:extLst>
          </p:cNvPr>
          <p:cNvSpPr txBox="1"/>
          <p:nvPr/>
        </p:nvSpPr>
        <p:spPr>
          <a:xfrm>
            <a:off x="1157353" y="772120"/>
            <a:ext cx="902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Dynamic attractor equivalence classes for n=5 graphs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7022E-EF20-2F4B-A7B2-9DA4F6A68CFA}"/>
              </a:ext>
            </a:extLst>
          </p:cNvPr>
          <p:cNvSpPr txBox="1"/>
          <p:nvPr/>
        </p:nvSpPr>
        <p:spPr>
          <a:xfrm>
            <a:off x="1157353" y="5729755"/>
            <a:ext cx="881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by Carina </a:t>
            </a:r>
            <a:r>
              <a:rPr lang="en-US" dirty="0" err="1"/>
              <a:t>Curto</a:t>
            </a:r>
            <a:r>
              <a:rPr lang="en-US" dirty="0"/>
              <a:t> and Katherine Morrison (PIs) in collaboration with Caitlyn </a:t>
            </a:r>
            <a:r>
              <a:rPr lang="en-US" dirty="0" err="1"/>
              <a:t>Parmelee</a:t>
            </a:r>
            <a:r>
              <a:rPr lang="en-US" dirty="0"/>
              <a:t>, </a:t>
            </a:r>
            <a:r>
              <a:rPr lang="en-US" dirty="0" err="1"/>
              <a:t>Sumita</a:t>
            </a:r>
            <a:r>
              <a:rPr lang="en-US" dirty="0"/>
              <a:t> </a:t>
            </a:r>
            <a:r>
              <a:rPr lang="en-US" dirty="0" err="1"/>
              <a:t>Garai</a:t>
            </a:r>
            <a:r>
              <a:rPr lang="en-US" dirty="0"/>
              <a:t>, and Joshua Paik. August 16, 2020.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10BCD-18B9-1943-ADB8-33652EA95BC1}"/>
              </a:ext>
            </a:extLst>
          </p:cNvPr>
          <p:cNvSpPr txBox="1"/>
          <p:nvPr/>
        </p:nvSpPr>
        <p:spPr>
          <a:xfrm>
            <a:off x="1395640" y="1454050"/>
            <a:ext cx="840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145 dynamic attractors pooled across 103 </a:t>
            </a:r>
            <a:r>
              <a:rPr lang="en-US" dirty="0" err="1"/>
              <a:t>mECs</a:t>
            </a:r>
            <a:r>
              <a:rPr lang="en-US" dirty="0"/>
              <a:t> representing 1053 graphs. Although distinct within each class, there is a lot of repetition across classes. Here we have sorted the attractors into the following categories: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88B3A-A788-9A40-A9CE-39B9127AAC23}"/>
              </a:ext>
            </a:extLst>
          </p:cNvPr>
          <p:cNvSpPr txBox="1"/>
          <p:nvPr/>
        </p:nvSpPr>
        <p:spPr>
          <a:xfrm>
            <a:off x="1395640" y="2760906"/>
            <a:ext cx="52150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3-cycle (slide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4-cycle (slide 43)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4-cycu (slide 54)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4-ufd (slide 72)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4-cycu and 4-ufd oddballs (slide 97)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Extended 4-cycu and 4-ufd (slide 105)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Cyclic union: point + 2-clique + 2-clique (slide 111)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Cyclic union: point + 3-clique + point (slide 119)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Cyclic union: point + 3-cycle + point (slide 123)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6D3096-0AAE-934E-8AF0-F5759C1560FC}"/>
              </a:ext>
            </a:extLst>
          </p:cNvPr>
          <p:cNvSpPr/>
          <p:nvPr/>
        </p:nvSpPr>
        <p:spPr>
          <a:xfrm>
            <a:off x="6205928" y="2760906"/>
            <a:ext cx="48568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Envelopes (slide 131)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Fusion 3-cycle (slide 140)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fusions: 4-cycle, 4-cycu, 4-ufd (slide 152)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5-cycle variations (slides 156)</a:t>
            </a:r>
          </a:p>
        </p:txBody>
      </p:sp>
    </p:spTree>
    <p:extLst>
      <p:ext uri="{BB962C8B-B14F-4D97-AF65-F5344CB8AC3E}">
        <p14:creationId xmlns:p14="http://schemas.microsoft.com/office/powerpoint/2010/main" val="3824781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CDBD1-BB8F-3C4E-81E7-5C1C7D7C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E41CEA-8C74-3C43-97CA-348DADC5BD0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83</a:t>
            </a:r>
          </a:p>
        </p:txBody>
      </p:sp>
    </p:spTree>
    <p:extLst>
      <p:ext uri="{BB962C8B-B14F-4D97-AF65-F5344CB8AC3E}">
        <p14:creationId xmlns:p14="http://schemas.microsoft.com/office/powerpoint/2010/main" val="6789237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808E6-60AA-7B4E-8E00-5334B8E7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433EE1-1C5F-6A4E-A338-E454F435251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45</a:t>
            </a:r>
          </a:p>
        </p:txBody>
      </p:sp>
    </p:spTree>
    <p:extLst>
      <p:ext uri="{BB962C8B-B14F-4D97-AF65-F5344CB8AC3E}">
        <p14:creationId xmlns:p14="http://schemas.microsoft.com/office/powerpoint/2010/main" val="33162622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2C56E-011B-3B48-B5CB-0914B664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F4125-944C-DC4C-9C6B-19E1D3C5D72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69</a:t>
            </a:r>
          </a:p>
        </p:txBody>
      </p:sp>
    </p:spTree>
    <p:extLst>
      <p:ext uri="{BB962C8B-B14F-4D97-AF65-F5344CB8AC3E}">
        <p14:creationId xmlns:p14="http://schemas.microsoft.com/office/powerpoint/2010/main" val="28273004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633CB-46C7-1348-85FC-0937C658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628BC-A11C-3744-88DB-527BC675142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61</a:t>
            </a:r>
          </a:p>
        </p:txBody>
      </p:sp>
    </p:spTree>
    <p:extLst>
      <p:ext uri="{BB962C8B-B14F-4D97-AF65-F5344CB8AC3E}">
        <p14:creationId xmlns:p14="http://schemas.microsoft.com/office/powerpoint/2010/main" val="21410059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603ACB-DE41-5F49-B6D8-56D2BA996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6EE858-F734-9847-A998-7DF2E79988B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56</a:t>
            </a:r>
          </a:p>
        </p:txBody>
      </p:sp>
    </p:spTree>
    <p:extLst>
      <p:ext uri="{BB962C8B-B14F-4D97-AF65-F5344CB8AC3E}">
        <p14:creationId xmlns:p14="http://schemas.microsoft.com/office/powerpoint/2010/main" val="42183789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F08E2D-0430-CE45-80CC-EEF3AE18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54E9C-E4D5-CB46-BCC9-2FF6E8D0B35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39</a:t>
            </a:r>
          </a:p>
        </p:txBody>
      </p:sp>
    </p:spTree>
    <p:extLst>
      <p:ext uri="{BB962C8B-B14F-4D97-AF65-F5344CB8AC3E}">
        <p14:creationId xmlns:p14="http://schemas.microsoft.com/office/powerpoint/2010/main" val="17692924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77A2-21FC-3C40-BD0E-B5344CF3B7D2}"/>
              </a:ext>
            </a:extLst>
          </p:cNvPr>
          <p:cNvSpPr txBox="1"/>
          <p:nvPr/>
        </p:nvSpPr>
        <p:spPr>
          <a:xfrm>
            <a:off x="4198111" y="2709314"/>
            <a:ext cx="292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Extended 4-cycu</a:t>
            </a:r>
          </a:p>
        </p:txBody>
      </p:sp>
    </p:spTree>
    <p:extLst>
      <p:ext uri="{BB962C8B-B14F-4D97-AF65-F5344CB8AC3E}">
        <p14:creationId xmlns:p14="http://schemas.microsoft.com/office/powerpoint/2010/main" val="35570427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FAC9A-E5F7-654D-B67F-BFE88847A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FCAA1-3CD5-2A47-93E6-82E39F3C43F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11</a:t>
            </a:r>
          </a:p>
        </p:txBody>
      </p:sp>
    </p:spTree>
    <p:extLst>
      <p:ext uri="{BB962C8B-B14F-4D97-AF65-F5344CB8AC3E}">
        <p14:creationId xmlns:p14="http://schemas.microsoft.com/office/powerpoint/2010/main" val="11265105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67D36-725B-4944-85C3-39B8876E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58E46-CC56-B748-BC2F-C13B37EB4EF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12</a:t>
            </a:r>
          </a:p>
        </p:txBody>
      </p:sp>
    </p:spTree>
    <p:extLst>
      <p:ext uri="{BB962C8B-B14F-4D97-AF65-F5344CB8AC3E}">
        <p14:creationId xmlns:p14="http://schemas.microsoft.com/office/powerpoint/2010/main" val="10063441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4881D-8283-4C46-8EB0-0DDDC55F6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485E6F-840A-634E-ADE2-6B6F72FA286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13</a:t>
            </a:r>
          </a:p>
        </p:txBody>
      </p:sp>
    </p:spTree>
    <p:extLst>
      <p:ext uri="{BB962C8B-B14F-4D97-AF65-F5344CB8AC3E}">
        <p14:creationId xmlns:p14="http://schemas.microsoft.com/office/powerpoint/2010/main" val="2677359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E49C9-2C89-CC49-8ABB-47458816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8A750-7A09-1A44-A02D-94E188EF58D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val="65415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3EABF-337C-8D4A-BC2E-E33DEEAE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01C04-A383-4346-9EC4-A32AFD76A71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84</a:t>
            </a:r>
          </a:p>
        </p:txBody>
      </p:sp>
    </p:spTree>
    <p:extLst>
      <p:ext uri="{BB962C8B-B14F-4D97-AF65-F5344CB8AC3E}">
        <p14:creationId xmlns:p14="http://schemas.microsoft.com/office/powerpoint/2010/main" val="41595183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DAF4C-C82A-7145-9B38-3E98E4581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5EAA5-3F78-7347-A6EF-4548F5294DA6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15</a:t>
            </a:r>
          </a:p>
        </p:txBody>
      </p:sp>
    </p:spTree>
    <p:extLst>
      <p:ext uri="{BB962C8B-B14F-4D97-AF65-F5344CB8AC3E}">
        <p14:creationId xmlns:p14="http://schemas.microsoft.com/office/powerpoint/2010/main" val="30116287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77A2-21FC-3C40-BD0E-B5344CF3B7D2}"/>
              </a:ext>
            </a:extLst>
          </p:cNvPr>
          <p:cNvSpPr txBox="1"/>
          <p:nvPr/>
        </p:nvSpPr>
        <p:spPr>
          <a:xfrm>
            <a:off x="2562882" y="2874206"/>
            <a:ext cx="670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Cyclic union: point + 2-clique + 2-clique</a:t>
            </a:r>
          </a:p>
        </p:txBody>
      </p:sp>
    </p:spTree>
    <p:extLst>
      <p:ext uri="{BB962C8B-B14F-4D97-AF65-F5344CB8AC3E}">
        <p14:creationId xmlns:p14="http://schemas.microsoft.com/office/powerpoint/2010/main" val="360059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3F3F3-9C58-4F47-9307-A4B54FC1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1D34C-FC41-7443-9A64-E0A1B6CB6AB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25</a:t>
            </a:r>
          </a:p>
        </p:txBody>
      </p:sp>
    </p:spTree>
    <p:extLst>
      <p:ext uri="{BB962C8B-B14F-4D97-AF65-F5344CB8AC3E}">
        <p14:creationId xmlns:p14="http://schemas.microsoft.com/office/powerpoint/2010/main" val="22104051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7B18C-0727-C746-9648-EA43A2CF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460AE-7846-7A45-BF25-7CA371CDD68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26</a:t>
            </a:r>
          </a:p>
        </p:txBody>
      </p:sp>
    </p:spTree>
    <p:extLst>
      <p:ext uri="{BB962C8B-B14F-4D97-AF65-F5344CB8AC3E}">
        <p14:creationId xmlns:p14="http://schemas.microsoft.com/office/powerpoint/2010/main" val="34501754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5799B-9548-6F4E-9F4B-77148083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1C275-ADC7-DF4E-AA8B-9C60F2E7B73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27</a:t>
            </a:r>
          </a:p>
        </p:txBody>
      </p:sp>
    </p:spTree>
    <p:extLst>
      <p:ext uri="{BB962C8B-B14F-4D97-AF65-F5344CB8AC3E}">
        <p14:creationId xmlns:p14="http://schemas.microsoft.com/office/powerpoint/2010/main" val="37763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07A70-A87C-374C-93DD-C757DF60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8561EB-5EC3-D14E-A543-98F8CAE7ADA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28</a:t>
            </a:r>
          </a:p>
        </p:txBody>
      </p:sp>
    </p:spTree>
    <p:extLst>
      <p:ext uri="{BB962C8B-B14F-4D97-AF65-F5344CB8AC3E}">
        <p14:creationId xmlns:p14="http://schemas.microsoft.com/office/powerpoint/2010/main" val="30202357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AD992-E263-654E-AC6A-C2715796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F46D2-6BAC-5049-A011-AF886FB7DE2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29</a:t>
            </a:r>
          </a:p>
        </p:txBody>
      </p:sp>
    </p:spTree>
    <p:extLst>
      <p:ext uri="{BB962C8B-B14F-4D97-AF65-F5344CB8AC3E}">
        <p14:creationId xmlns:p14="http://schemas.microsoft.com/office/powerpoint/2010/main" val="17098878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3CB08-B747-6449-98BE-7FA34FFA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D8A91-4425-1B4F-82F6-5D6080F6C8C8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30</a:t>
            </a:r>
          </a:p>
        </p:txBody>
      </p:sp>
    </p:spTree>
    <p:extLst>
      <p:ext uri="{BB962C8B-B14F-4D97-AF65-F5344CB8AC3E}">
        <p14:creationId xmlns:p14="http://schemas.microsoft.com/office/powerpoint/2010/main" val="11401451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47CED-424F-BF49-B354-6525E085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587A0-155F-BE42-9039-9FFD07602AB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31</a:t>
            </a:r>
          </a:p>
        </p:txBody>
      </p:sp>
    </p:spTree>
    <p:extLst>
      <p:ext uri="{BB962C8B-B14F-4D97-AF65-F5344CB8AC3E}">
        <p14:creationId xmlns:p14="http://schemas.microsoft.com/office/powerpoint/2010/main" val="26973608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77A2-21FC-3C40-BD0E-B5344CF3B7D2}"/>
              </a:ext>
            </a:extLst>
          </p:cNvPr>
          <p:cNvSpPr txBox="1"/>
          <p:nvPr/>
        </p:nvSpPr>
        <p:spPr>
          <a:xfrm>
            <a:off x="2757754" y="2739294"/>
            <a:ext cx="6247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Cyclic union: point + 3-clique + point</a:t>
            </a:r>
          </a:p>
        </p:txBody>
      </p:sp>
    </p:spTree>
    <p:extLst>
      <p:ext uri="{BB962C8B-B14F-4D97-AF65-F5344CB8AC3E}">
        <p14:creationId xmlns:p14="http://schemas.microsoft.com/office/powerpoint/2010/main" val="316906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44F1A-61DB-3843-87E8-4AE4281F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FC080-1FE6-C444-A7EA-87C042F21E2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85</a:t>
            </a:r>
          </a:p>
        </p:txBody>
      </p:sp>
    </p:spTree>
    <p:extLst>
      <p:ext uri="{BB962C8B-B14F-4D97-AF65-F5344CB8AC3E}">
        <p14:creationId xmlns:p14="http://schemas.microsoft.com/office/powerpoint/2010/main" val="2922997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BB545-EE0A-1544-8B14-6767745E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7F63F-DC8B-9948-8CEB-3349AA0CD47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16</a:t>
            </a:r>
          </a:p>
        </p:txBody>
      </p:sp>
    </p:spTree>
    <p:extLst>
      <p:ext uri="{BB962C8B-B14F-4D97-AF65-F5344CB8AC3E}">
        <p14:creationId xmlns:p14="http://schemas.microsoft.com/office/powerpoint/2010/main" val="29179163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91AB8-F57F-5349-B5C2-62EFA505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C7008-0F97-1D48-9771-2F57EFD36F7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17</a:t>
            </a:r>
          </a:p>
        </p:txBody>
      </p:sp>
    </p:spTree>
    <p:extLst>
      <p:ext uri="{BB962C8B-B14F-4D97-AF65-F5344CB8AC3E}">
        <p14:creationId xmlns:p14="http://schemas.microsoft.com/office/powerpoint/2010/main" val="2902417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9A2CE-79EE-AB43-BE0B-F9718D0D0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B3DDE7-3AE1-4B4C-89FF-BCA0E9FE0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533E4B-5215-1540-8C48-C9687CF15D0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18</a:t>
            </a:r>
          </a:p>
        </p:txBody>
      </p:sp>
    </p:spTree>
    <p:extLst>
      <p:ext uri="{BB962C8B-B14F-4D97-AF65-F5344CB8AC3E}">
        <p14:creationId xmlns:p14="http://schemas.microsoft.com/office/powerpoint/2010/main" val="32301117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77A2-21FC-3C40-BD0E-B5344CF3B7D2}"/>
              </a:ext>
            </a:extLst>
          </p:cNvPr>
          <p:cNvSpPr txBox="1"/>
          <p:nvPr/>
        </p:nvSpPr>
        <p:spPr>
          <a:xfrm>
            <a:off x="2937636" y="2754284"/>
            <a:ext cx="6073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Cyclic union: point + 3-cycle + point</a:t>
            </a:r>
          </a:p>
        </p:txBody>
      </p:sp>
    </p:spTree>
    <p:extLst>
      <p:ext uri="{BB962C8B-B14F-4D97-AF65-F5344CB8AC3E}">
        <p14:creationId xmlns:p14="http://schemas.microsoft.com/office/powerpoint/2010/main" val="20420578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DA103-EF1D-C142-BC9D-667BC8AEC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EE00AF-71BC-8341-BBE3-871306D9D9A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41738642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E3C46-B558-6C49-9026-BD37A4D6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06131-B515-BC43-B17F-EA2614B58DF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20</a:t>
            </a:r>
          </a:p>
        </p:txBody>
      </p:sp>
    </p:spTree>
    <p:extLst>
      <p:ext uri="{BB962C8B-B14F-4D97-AF65-F5344CB8AC3E}">
        <p14:creationId xmlns:p14="http://schemas.microsoft.com/office/powerpoint/2010/main" val="10246008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CE241-F66E-0446-8A6E-C2DF5E2D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9B8DF-31CA-7142-BA7A-3B4BF02967C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21</a:t>
            </a:r>
          </a:p>
        </p:txBody>
      </p:sp>
    </p:spTree>
    <p:extLst>
      <p:ext uri="{BB962C8B-B14F-4D97-AF65-F5344CB8AC3E}">
        <p14:creationId xmlns:p14="http://schemas.microsoft.com/office/powerpoint/2010/main" val="8167268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416D9-A47C-3545-98A1-18BAEA9B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20C8E-5E9C-B142-8BE9-553561AD082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22</a:t>
            </a:r>
          </a:p>
        </p:txBody>
      </p:sp>
    </p:spTree>
    <p:extLst>
      <p:ext uri="{BB962C8B-B14F-4D97-AF65-F5344CB8AC3E}">
        <p14:creationId xmlns:p14="http://schemas.microsoft.com/office/powerpoint/2010/main" val="16705012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BAEC6-1849-DD40-A99E-213091E9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4DD1E9-400A-B548-AE02-5755BECC192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23</a:t>
            </a:r>
          </a:p>
        </p:txBody>
      </p:sp>
    </p:spTree>
    <p:extLst>
      <p:ext uri="{BB962C8B-B14F-4D97-AF65-F5344CB8AC3E}">
        <p14:creationId xmlns:p14="http://schemas.microsoft.com/office/powerpoint/2010/main" val="40087216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5A97F2-7CBF-5248-9102-81F05B14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08B02-3567-4F44-B6D4-3994BCF392A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49355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3B21B-7804-BF49-ACBB-14ACABE3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5A407-07CF-8342-9DC1-9643C4D4E748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86</a:t>
            </a:r>
          </a:p>
        </p:txBody>
      </p:sp>
    </p:spTree>
    <p:extLst>
      <p:ext uri="{BB962C8B-B14F-4D97-AF65-F5344CB8AC3E}">
        <p14:creationId xmlns:p14="http://schemas.microsoft.com/office/powerpoint/2010/main" val="35086902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0AEA5-12F7-7C47-9F6F-7611345F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08B02-3567-4F44-B6D4-3994BCF392A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24</a:t>
            </a:r>
          </a:p>
        </p:txBody>
      </p:sp>
    </p:spTree>
    <p:extLst>
      <p:ext uri="{BB962C8B-B14F-4D97-AF65-F5344CB8AC3E}">
        <p14:creationId xmlns:p14="http://schemas.microsoft.com/office/powerpoint/2010/main" val="1263633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77A2-21FC-3C40-BD0E-B5344CF3B7D2}"/>
              </a:ext>
            </a:extLst>
          </p:cNvPr>
          <p:cNvSpPr txBox="1"/>
          <p:nvPr/>
        </p:nvSpPr>
        <p:spPr>
          <a:xfrm>
            <a:off x="4674896" y="2873536"/>
            <a:ext cx="1871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Envelopes</a:t>
            </a:r>
          </a:p>
        </p:txBody>
      </p:sp>
    </p:spTree>
    <p:extLst>
      <p:ext uri="{BB962C8B-B14F-4D97-AF65-F5344CB8AC3E}">
        <p14:creationId xmlns:p14="http://schemas.microsoft.com/office/powerpoint/2010/main" val="25723132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8CAA6-3B9B-FB4E-8596-4DB6437E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B4419-8596-4240-8A9F-2A441783CF4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32</a:t>
            </a:r>
          </a:p>
        </p:txBody>
      </p:sp>
    </p:spTree>
    <p:extLst>
      <p:ext uri="{BB962C8B-B14F-4D97-AF65-F5344CB8AC3E}">
        <p14:creationId xmlns:p14="http://schemas.microsoft.com/office/powerpoint/2010/main" val="6598119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A3066E-865B-334B-BE8D-79A1E3F1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68263-D744-0541-A432-FFDD772A17D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33</a:t>
            </a:r>
          </a:p>
        </p:txBody>
      </p:sp>
    </p:spTree>
    <p:extLst>
      <p:ext uri="{BB962C8B-B14F-4D97-AF65-F5344CB8AC3E}">
        <p14:creationId xmlns:p14="http://schemas.microsoft.com/office/powerpoint/2010/main" val="18693118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41C9B-78CD-FC41-97E2-0F1C0DCE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CD3A01-B05B-5146-9E80-8CB185E4A2B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34</a:t>
            </a:r>
          </a:p>
        </p:txBody>
      </p:sp>
    </p:spTree>
    <p:extLst>
      <p:ext uri="{BB962C8B-B14F-4D97-AF65-F5344CB8AC3E}">
        <p14:creationId xmlns:p14="http://schemas.microsoft.com/office/powerpoint/2010/main" val="13965779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01626-F61A-8C4E-8893-13C4D464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B786C8-3D55-0B4D-9543-B259E31833E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35</a:t>
            </a:r>
          </a:p>
        </p:txBody>
      </p:sp>
    </p:spTree>
    <p:extLst>
      <p:ext uri="{BB962C8B-B14F-4D97-AF65-F5344CB8AC3E}">
        <p14:creationId xmlns:p14="http://schemas.microsoft.com/office/powerpoint/2010/main" val="30508426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5E920-D766-064F-9F62-48C3BB1D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E3F5B3-4827-1F4F-8391-4A6BBFDFFD5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36</a:t>
            </a:r>
          </a:p>
        </p:txBody>
      </p:sp>
    </p:spTree>
    <p:extLst>
      <p:ext uri="{BB962C8B-B14F-4D97-AF65-F5344CB8AC3E}">
        <p14:creationId xmlns:p14="http://schemas.microsoft.com/office/powerpoint/2010/main" val="24070892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A7D2B-DF37-E64E-B9E0-C2695037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C2AA3-AF4D-ED4E-B8D8-FE6AE66BDCE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56</a:t>
            </a:r>
          </a:p>
        </p:txBody>
      </p:sp>
    </p:spTree>
    <p:extLst>
      <p:ext uri="{BB962C8B-B14F-4D97-AF65-F5344CB8AC3E}">
        <p14:creationId xmlns:p14="http://schemas.microsoft.com/office/powerpoint/2010/main" val="26558088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F7D8B-BAA9-C641-A82B-904DC4F28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DD4E68-1332-1F49-8E5D-A8A295D247A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37</a:t>
            </a:r>
          </a:p>
        </p:txBody>
      </p:sp>
    </p:spTree>
    <p:extLst>
      <p:ext uri="{BB962C8B-B14F-4D97-AF65-F5344CB8AC3E}">
        <p14:creationId xmlns:p14="http://schemas.microsoft.com/office/powerpoint/2010/main" val="2622540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CDBE4-DCD6-8D4D-87DD-CFF4C867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50B79-DAA7-EF4C-A4C6-05C4D796517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38</a:t>
            </a:r>
          </a:p>
        </p:txBody>
      </p:sp>
    </p:spTree>
    <p:extLst>
      <p:ext uri="{BB962C8B-B14F-4D97-AF65-F5344CB8AC3E}">
        <p14:creationId xmlns:p14="http://schemas.microsoft.com/office/powerpoint/2010/main" val="1813935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8C264-5506-024C-9B10-80BB5822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D9652B-8686-D042-ABE1-4CCB8E4FB00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87</a:t>
            </a:r>
          </a:p>
        </p:txBody>
      </p:sp>
    </p:spTree>
    <p:extLst>
      <p:ext uri="{BB962C8B-B14F-4D97-AF65-F5344CB8AC3E}">
        <p14:creationId xmlns:p14="http://schemas.microsoft.com/office/powerpoint/2010/main" val="40299318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FBC235-31B7-F843-9E1B-F3587B893201}"/>
              </a:ext>
            </a:extLst>
          </p:cNvPr>
          <p:cNvSpPr txBox="1"/>
          <p:nvPr/>
        </p:nvSpPr>
        <p:spPr>
          <a:xfrm>
            <a:off x="4480620" y="2603714"/>
            <a:ext cx="2529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Fusion 3-cycle</a:t>
            </a:r>
          </a:p>
        </p:txBody>
      </p:sp>
    </p:spTree>
    <p:extLst>
      <p:ext uri="{BB962C8B-B14F-4D97-AF65-F5344CB8AC3E}">
        <p14:creationId xmlns:p14="http://schemas.microsoft.com/office/powerpoint/2010/main" val="13485275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45A7E-6232-2F42-B9E5-DE29A407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2F51B7-8AEA-254F-8584-29B20856C53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97</a:t>
            </a:r>
          </a:p>
        </p:txBody>
      </p:sp>
    </p:spTree>
    <p:extLst>
      <p:ext uri="{BB962C8B-B14F-4D97-AF65-F5344CB8AC3E}">
        <p14:creationId xmlns:p14="http://schemas.microsoft.com/office/powerpoint/2010/main" val="29172568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25C63-5D16-614F-8511-9941857F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7FABF-15E6-7045-BE96-1022BF098FA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98</a:t>
            </a:r>
          </a:p>
        </p:txBody>
      </p:sp>
    </p:spTree>
    <p:extLst>
      <p:ext uri="{BB962C8B-B14F-4D97-AF65-F5344CB8AC3E}">
        <p14:creationId xmlns:p14="http://schemas.microsoft.com/office/powerpoint/2010/main" val="1261070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ADC9-888B-5642-BBB7-308CC6CD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32547-09DB-484E-9402-716EF54B74C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99</a:t>
            </a:r>
          </a:p>
        </p:txBody>
      </p:sp>
    </p:spTree>
    <p:extLst>
      <p:ext uri="{BB962C8B-B14F-4D97-AF65-F5344CB8AC3E}">
        <p14:creationId xmlns:p14="http://schemas.microsoft.com/office/powerpoint/2010/main" val="297385710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44B86-B8EF-C942-92FF-1756C118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EBD41F-C5EF-E84E-8D66-6104E8C3A032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100</a:t>
            </a:r>
          </a:p>
        </p:txBody>
      </p:sp>
    </p:spTree>
    <p:extLst>
      <p:ext uri="{BB962C8B-B14F-4D97-AF65-F5344CB8AC3E}">
        <p14:creationId xmlns:p14="http://schemas.microsoft.com/office/powerpoint/2010/main" val="3815400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DE408-C452-FD44-AB2E-FCE193D7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157530-E55C-D64B-B8AE-8649EFD45EDB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101</a:t>
            </a:r>
          </a:p>
        </p:txBody>
      </p:sp>
    </p:spTree>
    <p:extLst>
      <p:ext uri="{BB962C8B-B14F-4D97-AF65-F5344CB8AC3E}">
        <p14:creationId xmlns:p14="http://schemas.microsoft.com/office/powerpoint/2010/main" val="245305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86852-E552-894F-9C60-85BEB20C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1BACDC-F9E7-0E45-872C-609BF23C30DE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102</a:t>
            </a:r>
          </a:p>
        </p:txBody>
      </p:sp>
    </p:spTree>
    <p:extLst>
      <p:ext uri="{BB962C8B-B14F-4D97-AF65-F5344CB8AC3E}">
        <p14:creationId xmlns:p14="http://schemas.microsoft.com/office/powerpoint/2010/main" val="2289359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25A96-E472-4542-B67D-408CA436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97BE7E-B228-C941-843D-8BD6A20EC12D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102</a:t>
            </a:r>
          </a:p>
        </p:txBody>
      </p:sp>
    </p:spTree>
    <p:extLst>
      <p:ext uri="{BB962C8B-B14F-4D97-AF65-F5344CB8AC3E}">
        <p14:creationId xmlns:p14="http://schemas.microsoft.com/office/powerpoint/2010/main" val="21210185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19F01-B8E4-8649-83F4-4E275E9CF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D7ADD-C0EC-344B-BA7B-2AA148D69A5B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103</a:t>
            </a:r>
          </a:p>
        </p:txBody>
      </p:sp>
    </p:spTree>
    <p:extLst>
      <p:ext uri="{BB962C8B-B14F-4D97-AF65-F5344CB8AC3E}">
        <p14:creationId xmlns:p14="http://schemas.microsoft.com/office/powerpoint/2010/main" val="2779497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0C106-FDD7-4748-AE27-342A4D361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FE8514-AFA1-5A43-81DC-35E4798B9F75}"/>
              </a:ext>
            </a:extLst>
          </p:cNvPr>
          <p:cNvSpPr txBox="1"/>
          <p:nvPr/>
        </p:nvSpPr>
        <p:spPr>
          <a:xfrm>
            <a:off x="185981" y="154984"/>
            <a:ext cx="14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103</a:t>
            </a:r>
          </a:p>
        </p:txBody>
      </p:sp>
    </p:spTree>
    <p:extLst>
      <p:ext uri="{BB962C8B-B14F-4D97-AF65-F5344CB8AC3E}">
        <p14:creationId xmlns:p14="http://schemas.microsoft.com/office/powerpoint/2010/main" val="364520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B294E-0BF2-5D4F-88EA-F55DA2E7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26DC30-FF2E-9A47-AEEC-13776C10423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87</a:t>
            </a:r>
          </a:p>
        </p:txBody>
      </p:sp>
    </p:spTree>
    <p:extLst>
      <p:ext uri="{BB962C8B-B14F-4D97-AF65-F5344CB8AC3E}">
        <p14:creationId xmlns:p14="http://schemas.microsoft.com/office/powerpoint/2010/main" val="41503433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2C2D5-AB1C-5242-B4FC-741B855B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DDEA0C-7F6B-4D44-80C8-B58238229F6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66</a:t>
            </a:r>
          </a:p>
        </p:txBody>
      </p:sp>
    </p:spTree>
    <p:extLst>
      <p:ext uri="{BB962C8B-B14F-4D97-AF65-F5344CB8AC3E}">
        <p14:creationId xmlns:p14="http://schemas.microsoft.com/office/powerpoint/2010/main" val="20698168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2E234-E514-5049-B496-12CCBC74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533A34-1A95-594E-9885-E1E639C1F79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235952741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77A2-21FC-3C40-BD0E-B5344CF3B7D2}"/>
              </a:ext>
            </a:extLst>
          </p:cNvPr>
          <p:cNvSpPr txBox="1"/>
          <p:nvPr/>
        </p:nvSpPr>
        <p:spPr>
          <a:xfrm>
            <a:off x="2594163" y="2799256"/>
            <a:ext cx="6150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Other fusions: 4-cycle, 4-cycu, 4-ufd</a:t>
            </a:r>
          </a:p>
        </p:txBody>
      </p:sp>
    </p:spTree>
    <p:extLst>
      <p:ext uri="{BB962C8B-B14F-4D97-AF65-F5344CB8AC3E}">
        <p14:creationId xmlns:p14="http://schemas.microsoft.com/office/powerpoint/2010/main" val="2566711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B5E73D-BD3B-6444-B939-265D5570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2DEC1-156B-7146-9597-0F4A98E8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A109A-F406-BB4B-AD50-891219B15BC1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7103175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89D26-E016-CF4B-9A88-189678315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1F05B-9BA8-C148-AEA2-C97E7EA499EF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35254398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17D67-129E-2141-B323-5134FA2EB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3F1B5-F6B4-2041-8C30-70ED18D990C6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</a:t>
            </a:r>
          </a:p>
        </p:txBody>
      </p:sp>
    </p:spTree>
    <p:extLst>
      <p:ext uri="{BB962C8B-B14F-4D97-AF65-F5344CB8AC3E}">
        <p14:creationId xmlns:p14="http://schemas.microsoft.com/office/powerpoint/2010/main" val="6620906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77A2-21FC-3C40-BD0E-B5344CF3B7D2}"/>
              </a:ext>
            </a:extLst>
          </p:cNvPr>
          <p:cNvSpPr txBox="1"/>
          <p:nvPr/>
        </p:nvSpPr>
        <p:spPr>
          <a:xfrm>
            <a:off x="4542887" y="2844225"/>
            <a:ext cx="3069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5-cycle variations</a:t>
            </a:r>
          </a:p>
        </p:txBody>
      </p:sp>
    </p:spTree>
    <p:extLst>
      <p:ext uri="{BB962C8B-B14F-4D97-AF65-F5344CB8AC3E}">
        <p14:creationId xmlns:p14="http://schemas.microsoft.com/office/powerpoint/2010/main" val="41973360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49B94B-1023-774D-88C8-3B25BE8B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4DBFF-53B0-0F4E-AD43-B22460A3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8F75BB-EE77-1546-9264-0CF9827577BE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773897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BD016-408B-CE45-A916-B01191979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7645E8-AE1D-5746-8A12-360E886368BB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74403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7891F-4FDE-AE48-9F6C-0CD362C0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27341F-895E-154A-BDA3-CE6737E3A7CB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638418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7843D-1DC9-9248-9FC9-FD7781703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E5263A-2ADF-7D46-BCFE-E823ACD0DED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88</a:t>
            </a:r>
          </a:p>
        </p:txBody>
      </p:sp>
    </p:spTree>
    <p:extLst>
      <p:ext uri="{BB962C8B-B14F-4D97-AF65-F5344CB8AC3E}">
        <p14:creationId xmlns:p14="http://schemas.microsoft.com/office/powerpoint/2010/main" val="2344966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0BF54-0AA7-9947-B848-5340190D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7FD269-9ADD-B54E-8B33-3618310CCE4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88</a:t>
            </a:r>
          </a:p>
        </p:txBody>
      </p:sp>
    </p:spTree>
    <p:extLst>
      <p:ext uri="{BB962C8B-B14F-4D97-AF65-F5344CB8AC3E}">
        <p14:creationId xmlns:p14="http://schemas.microsoft.com/office/powerpoint/2010/main" val="58077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7B520-8247-AB41-B114-2B60827E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635DEF-E789-CC41-B59B-281DF4F5B73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89</a:t>
            </a:r>
          </a:p>
        </p:txBody>
      </p:sp>
    </p:spTree>
    <p:extLst>
      <p:ext uri="{BB962C8B-B14F-4D97-AF65-F5344CB8AC3E}">
        <p14:creationId xmlns:p14="http://schemas.microsoft.com/office/powerpoint/2010/main" val="2281628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79DF5-3163-894C-8A05-31A67E5B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81FDC8-F079-CD49-87C7-18B6B3928CF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89</a:t>
            </a:r>
          </a:p>
        </p:txBody>
      </p:sp>
    </p:spTree>
    <p:extLst>
      <p:ext uri="{BB962C8B-B14F-4D97-AF65-F5344CB8AC3E}">
        <p14:creationId xmlns:p14="http://schemas.microsoft.com/office/powerpoint/2010/main" val="253393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235298-08B1-6D42-9373-E581A70B6B83}"/>
              </a:ext>
            </a:extLst>
          </p:cNvPr>
          <p:cNvSpPr txBox="1"/>
          <p:nvPr/>
        </p:nvSpPr>
        <p:spPr>
          <a:xfrm>
            <a:off x="5005953" y="2603714"/>
            <a:ext cx="1343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3-cycle</a:t>
            </a:r>
          </a:p>
        </p:txBody>
      </p:sp>
    </p:spTree>
    <p:extLst>
      <p:ext uri="{BB962C8B-B14F-4D97-AF65-F5344CB8AC3E}">
        <p14:creationId xmlns:p14="http://schemas.microsoft.com/office/powerpoint/2010/main" val="2314867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0ED0C-DAD6-DE4F-B034-1EC8F8E7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48632-248D-0447-AF61-16DF85D3C0B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90</a:t>
            </a:r>
          </a:p>
        </p:txBody>
      </p:sp>
    </p:spTree>
    <p:extLst>
      <p:ext uri="{BB962C8B-B14F-4D97-AF65-F5344CB8AC3E}">
        <p14:creationId xmlns:p14="http://schemas.microsoft.com/office/powerpoint/2010/main" val="300574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2E258-8BD1-254C-8D2A-8A625380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3DF09A-C6D2-484A-A44C-9AAE399F2B3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90</a:t>
            </a:r>
          </a:p>
        </p:txBody>
      </p:sp>
    </p:spTree>
    <p:extLst>
      <p:ext uri="{BB962C8B-B14F-4D97-AF65-F5344CB8AC3E}">
        <p14:creationId xmlns:p14="http://schemas.microsoft.com/office/powerpoint/2010/main" val="3764260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69F41-371C-004D-B305-3F487528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CFB4D-E2CA-A34F-84C1-522D497188B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91</a:t>
            </a:r>
          </a:p>
        </p:txBody>
      </p:sp>
    </p:spTree>
    <p:extLst>
      <p:ext uri="{BB962C8B-B14F-4D97-AF65-F5344CB8AC3E}">
        <p14:creationId xmlns:p14="http://schemas.microsoft.com/office/powerpoint/2010/main" val="152089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4F88E-A7D8-9D43-914C-D4EA234EE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03558A-95E6-6949-BFDA-7F0BEDE4700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91</a:t>
            </a:r>
          </a:p>
        </p:txBody>
      </p:sp>
    </p:spTree>
    <p:extLst>
      <p:ext uri="{BB962C8B-B14F-4D97-AF65-F5344CB8AC3E}">
        <p14:creationId xmlns:p14="http://schemas.microsoft.com/office/powerpoint/2010/main" val="3451699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83D10-E17C-D546-B83D-6077A028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EE67A0-6706-F249-A9C4-D181E00A8026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92</a:t>
            </a:r>
          </a:p>
        </p:txBody>
      </p:sp>
    </p:spTree>
    <p:extLst>
      <p:ext uri="{BB962C8B-B14F-4D97-AF65-F5344CB8AC3E}">
        <p14:creationId xmlns:p14="http://schemas.microsoft.com/office/powerpoint/2010/main" val="1537093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DD2ED-BEF8-D046-966B-079551C9E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596DB9-FA04-3548-9DD5-2A54BB1A1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45DBF-A08A-6046-82D4-F8B6ADD8EEC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92</a:t>
            </a:r>
          </a:p>
        </p:txBody>
      </p:sp>
    </p:spTree>
    <p:extLst>
      <p:ext uri="{BB962C8B-B14F-4D97-AF65-F5344CB8AC3E}">
        <p14:creationId xmlns:p14="http://schemas.microsoft.com/office/powerpoint/2010/main" val="3261987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0974A-87FE-1E44-9F06-2ABFC1EC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9ADFB-387F-9C4E-9035-F2AB882ABEC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93</a:t>
            </a:r>
          </a:p>
        </p:txBody>
      </p:sp>
    </p:spTree>
    <p:extLst>
      <p:ext uri="{BB962C8B-B14F-4D97-AF65-F5344CB8AC3E}">
        <p14:creationId xmlns:p14="http://schemas.microsoft.com/office/powerpoint/2010/main" val="168585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E53D12-7257-B740-920B-AAB0E101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5ED5F-6794-844C-BB3B-9B103DE4217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93</a:t>
            </a:r>
          </a:p>
        </p:txBody>
      </p:sp>
    </p:spTree>
    <p:extLst>
      <p:ext uri="{BB962C8B-B14F-4D97-AF65-F5344CB8AC3E}">
        <p14:creationId xmlns:p14="http://schemas.microsoft.com/office/powerpoint/2010/main" val="445147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11998-6F75-484D-B936-9037D0E1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EE3BD-E18B-1C41-855A-3EB4846FCE1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94</a:t>
            </a:r>
          </a:p>
        </p:txBody>
      </p:sp>
    </p:spTree>
    <p:extLst>
      <p:ext uri="{BB962C8B-B14F-4D97-AF65-F5344CB8AC3E}">
        <p14:creationId xmlns:p14="http://schemas.microsoft.com/office/powerpoint/2010/main" val="326619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BC509-C7C4-7945-A8F6-8F0C6B2A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08474-6472-9C41-BCC7-CE18F74C748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94</a:t>
            </a:r>
          </a:p>
        </p:txBody>
      </p:sp>
    </p:spTree>
    <p:extLst>
      <p:ext uri="{BB962C8B-B14F-4D97-AF65-F5344CB8AC3E}">
        <p14:creationId xmlns:p14="http://schemas.microsoft.com/office/powerpoint/2010/main" val="26686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EF60A-A0AE-8948-9369-68042F7B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55B38-70D6-BD4E-B59F-42A7E30B2FB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76</a:t>
            </a:r>
          </a:p>
        </p:txBody>
      </p:sp>
    </p:spTree>
    <p:extLst>
      <p:ext uri="{BB962C8B-B14F-4D97-AF65-F5344CB8AC3E}">
        <p14:creationId xmlns:p14="http://schemas.microsoft.com/office/powerpoint/2010/main" val="719181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9DBE0-66BD-1B4F-B10A-B322B9DE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04AB0D-568B-B241-8984-E3457F35AD7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94</a:t>
            </a:r>
          </a:p>
        </p:txBody>
      </p:sp>
    </p:spTree>
    <p:extLst>
      <p:ext uri="{BB962C8B-B14F-4D97-AF65-F5344CB8AC3E}">
        <p14:creationId xmlns:p14="http://schemas.microsoft.com/office/powerpoint/2010/main" val="72506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E238B-82D3-BF46-96F9-A29CBBB8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E98444-C60E-0949-BB18-062DA102735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95</a:t>
            </a:r>
          </a:p>
        </p:txBody>
      </p:sp>
    </p:spTree>
    <p:extLst>
      <p:ext uri="{BB962C8B-B14F-4D97-AF65-F5344CB8AC3E}">
        <p14:creationId xmlns:p14="http://schemas.microsoft.com/office/powerpoint/2010/main" val="1805255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DFE46-839F-1744-B6E1-451C9513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E5D7A-ACD4-0B45-AB83-651605ABABE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95</a:t>
            </a:r>
          </a:p>
        </p:txBody>
      </p:sp>
    </p:spTree>
    <p:extLst>
      <p:ext uri="{BB962C8B-B14F-4D97-AF65-F5344CB8AC3E}">
        <p14:creationId xmlns:p14="http://schemas.microsoft.com/office/powerpoint/2010/main" val="974439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53DA2-5C1B-CB47-8366-F80F636C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1058E2-403F-F84B-B77A-52E8C52F80D8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95</a:t>
            </a:r>
          </a:p>
        </p:txBody>
      </p:sp>
    </p:spTree>
    <p:extLst>
      <p:ext uri="{BB962C8B-B14F-4D97-AF65-F5344CB8AC3E}">
        <p14:creationId xmlns:p14="http://schemas.microsoft.com/office/powerpoint/2010/main" val="325265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9312E-2DBC-934C-86DB-DA5B475E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FFE7FD-D57A-844E-8310-7B906B3257E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96</a:t>
            </a:r>
          </a:p>
        </p:txBody>
      </p:sp>
    </p:spTree>
    <p:extLst>
      <p:ext uri="{BB962C8B-B14F-4D97-AF65-F5344CB8AC3E}">
        <p14:creationId xmlns:p14="http://schemas.microsoft.com/office/powerpoint/2010/main" val="4186494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EB729-7D26-E34D-BD3D-2C305FD0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3BAFB-9B67-AE4C-AA46-E8DE8D8B513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96</a:t>
            </a:r>
          </a:p>
        </p:txBody>
      </p:sp>
    </p:spTree>
    <p:extLst>
      <p:ext uri="{BB962C8B-B14F-4D97-AF65-F5344CB8AC3E}">
        <p14:creationId xmlns:p14="http://schemas.microsoft.com/office/powerpoint/2010/main" val="90537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8DBCA-75FA-AC4B-A74C-0B7B065E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EBE51-42F0-854A-B088-68BFE4822A7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96</a:t>
            </a:r>
          </a:p>
        </p:txBody>
      </p:sp>
    </p:spTree>
    <p:extLst>
      <p:ext uri="{BB962C8B-B14F-4D97-AF65-F5344CB8AC3E}">
        <p14:creationId xmlns:p14="http://schemas.microsoft.com/office/powerpoint/2010/main" val="3768183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D11B1-4462-0E45-8942-FE1F5F1E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D4AA7-DCBC-104E-BDE9-5A84A58116E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96</a:t>
            </a:r>
          </a:p>
        </p:txBody>
      </p:sp>
    </p:spTree>
    <p:extLst>
      <p:ext uri="{BB962C8B-B14F-4D97-AF65-F5344CB8AC3E}">
        <p14:creationId xmlns:p14="http://schemas.microsoft.com/office/powerpoint/2010/main" val="3819450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6218CD-4959-AC4A-87DA-F827DE046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60558-F679-B441-BA71-0EC72E32AF6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43</a:t>
            </a:r>
          </a:p>
        </p:txBody>
      </p:sp>
    </p:spTree>
    <p:extLst>
      <p:ext uri="{BB962C8B-B14F-4D97-AF65-F5344CB8AC3E}">
        <p14:creationId xmlns:p14="http://schemas.microsoft.com/office/powerpoint/2010/main" val="3010671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2FB45-3533-4E43-AFE4-49AD88E3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605649-AC52-8A4D-A7E1-1F8BAEA4A21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51</a:t>
            </a:r>
          </a:p>
        </p:txBody>
      </p:sp>
    </p:spTree>
    <p:extLst>
      <p:ext uri="{BB962C8B-B14F-4D97-AF65-F5344CB8AC3E}">
        <p14:creationId xmlns:p14="http://schemas.microsoft.com/office/powerpoint/2010/main" val="175873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F5421E-4895-D749-82C4-23869411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A5753-8141-664A-ABA5-4E7EFF1D2FF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77</a:t>
            </a:r>
          </a:p>
        </p:txBody>
      </p:sp>
    </p:spTree>
    <p:extLst>
      <p:ext uri="{BB962C8B-B14F-4D97-AF65-F5344CB8AC3E}">
        <p14:creationId xmlns:p14="http://schemas.microsoft.com/office/powerpoint/2010/main" val="2820646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50549-E1BE-1F4B-961F-85F210DA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52CD89-0617-864B-B72B-5F8566535B2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52</a:t>
            </a:r>
          </a:p>
        </p:txBody>
      </p:sp>
    </p:spTree>
    <p:extLst>
      <p:ext uri="{BB962C8B-B14F-4D97-AF65-F5344CB8AC3E}">
        <p14:creationId xmlns:p14="http://schemas.microsoft.com/office/powerpoint/2010/main" val="2266528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D3985-0A1A-AE46-AB25-76EA417A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460538-49FC-E240-BDEF-48F67FD7B11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64</a:t>
            </a:r>
          </a:p>
        </p:txBody>
      </p:sp>
    </p:spTree>
    <p:extLst>
      <p:ext uri="{BB962C8B-B14F-4D97-AF65-F5344CB8AC3E}">
        <p14:creationId xmlns:p14="http://schemas.microsoft.com/office/powerpoint/2010/main" val="2114966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D66A5-4C4C-B749-9A81-2C57F981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24F3D-7E6D-5440-87BA-E65A85ABB78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65</a:t>
            </a:r>
          </a:p>
        </p:txBody>
      </p:sp>
    </p:spTree>
    <p:extLst>
      <p:ext uri="{BB962C8B-B14F-4D97-AF65-F5344CB8AC3E}">
        <p14:creationId xmlns:p14="http://schemas.microsoft.com/office/powerpoint/2010/main" val="195036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77A2-21FC-3C40-BD0E-B5344CF3B7D2}"/>
              </a:ext>
            </a:extLst>
          </p:cNvPr>
          <p:cNvSpPr txBox="1"/>
          <p:nvPr/>
        </p:nvSpPr>
        <p:spPr>
          <a:xfrm>
            <a:off x="5005953" y="2603714"/>
            <a:ext cx="1343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4-cycle</a:t>
            </a:r>
          </a:p>
        </p:txBody>
      </p:sp>
    </p:spTree>
    <p:extLst>
      <p:ext uri="{BB962C8B-B14F-4D97-AF65-F5344CB8AC3E}">
        <p14:creationId xmlns:p14="http://schemas.microsoft.com/office/powerpoint/2010/main" val="3095544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93F37-D66E-854B-9CAD-FAB67997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A6B39A-FC88-CA48-9BAE-3B3C4224239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40</a:t>
            </a:r>
          </a:p>
        </p:txBody>
      </p:sp>
    </p:spTree>
    <p:extLst>
      <p:ext uri="{BB962C8B-B14F-4D97-AF65-F5344CB8AC3E}">
        <p14:creationId xmlns:p14="http://schemas.microsoft.com/office/powerpoint/2010/main" val="3661600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6BCACD-17FE-4640-BFF4-581CAA50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086DD-A44F-6743-8DDE-19622107A9C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41</a:t>
            </a:r>
          </a:p>
        </p:txBody>
      </p:sp>
    </p:spTree>
    <p:extLst>
      <p:ext uri="{BB962C8B-B14F-4D97-AF65-F5344CB8AC3E}">
        <p14:creationId xmlns:p14="http://schemas.microsoft.com/office/powerpoint/2010/main" val="642710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CB70C-E315-B64B-9F46-A2E2D86A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6DBB88-46F7-844B-BE7C-4F91521EE388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912794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6DE76-223B-0047-B9B0-E227279D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395BE-C2E8-2948-8937-80F4B006117C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825952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D7A14-BA54-CD4E-B893-91CD7C90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42C3A-9C9A-DF4F-823E-D7090E1D51E7}"/>
              </a:ext>
            </a:extLst>
          </p:cNvPr>
          <p:cNvSpPr txBox="1"/>
          <p:nvPr/>
        </p:nvSpPr>
        <p:spPr>
          <a:xfrm>
            <a:off x="247973" y="154984"/>
            <a:ext cx="109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1946197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99507-010A-1848-A29C-362EC4A3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53F109-2DB7-334F-BCC0-E0D3691B710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42</a:t>
            </a:r>
          </a:p>
        </p:txBody>
      </p:sp>
    </p:spTree>
    <p:extLst>
      <p:ext uri="{BB962C8B-B14F-4D97-AF65-F5344CB8AC3E}">
        <p14:creationId xmlns:p14="http://schemas.microsoft.com/office/powerpoint/2010/main" val="973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0CD56-A59A-124C-A8F8-D64838EA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B4D1E5-4D58-2A44-85D2-7A64EF9B2EF2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78</a:t>
            </a:r>
          </a:p>
        </p:txBody>
      </p:sp>
    </p:spTree>
    <p:extLst>
      <p:ext uri="{BB962C8B-B14F-4D97-AF65-F5344CB8AC3E}">
        <p14:creationId xmlns:p14="http://schemas.microsoft.com/office/powerpoint/2010/main" val="3972871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A7BE980-1437-BC47-B7B8-E753121F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E73AD1-2662-4D44-B548-9EEB2116C73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41</a:t>
            </a:r>
          </a:p>
        </p:txBody>
      </p:sp>
    </p:spTree>
    <p:extLst>
      <p:ext uri="{BB962C8B-B14F-4D97-AF65-F5344CB8AC3E}">
        <p14:creationId xmlns:p14="http://schemas.microsoft.com/office/powerpoint/2010/main" val="1865483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93A88-59C5-DB4D-9CAA-C09BE305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D04732-7A5F-6940-B146-ABCAC6F60F2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43</a:t>
            </a:r>
          </a:p>
        </p:txBody>
      </p:sp>
    </p:spTree>
    <p:extLst>
      <p:ext uri="{BB962C8B-B14F-4D97-AF65-F5344CB8AC3E}">
        <p14:creationId xmlns:p14="http://schemas.microsoft.com/office/powerpoint/2010/main" val="3533940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4405CA-035E-5946-8919-C51EAC73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0EFA8-7241-A24C-9AC0-F604661A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B1B1C3-7F67-CB45-89B2-62C7584F855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44</a:t>
            </a:r>
          </a:p>
        </p:txBody>
      </p:sp>
    </p:spTree>
    <p:extLst>
      <p:ext uri="{BB962C8B-B14F-4D97-AF65-F5344CB8AC3E}">
        <p14:creationId xmlns:p14="http://schemas.microsoft.com/office/powerpoint/2010/main" val="1585339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863BD-0E24-A047-97A2-EAF9036B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16973-8401-4844-8080-58F48C4BB9C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44</a:t>
            </a:r>
          </a:p>
        </p:txBody>
      </p:sp>
    </p:spTree>
    <p:extLst>
      <p:ext uri="{BB962C8B-B14F-4D97-AF65-F5344CB8AC3E}">
        <p14:creationId xmlns:p14="http://schemas.microsoft.com/office/powerpoint/2010/main" val="1773959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77A2-21FC-3C40-BD0E-B5344CF3B7D2}"/>
              </a:ext>
            </a:extLst>
          </p:cNvPr>
          <p:cNvSpPr txBox="1"/>
          <p:nvPr/>
        </p:nvSpPr>
        <p:spPr>
          <a:xfrm>
            <a:off x="5067945" y="2603714"/>
            <a:ext cx="1261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4-cycu</a:t>
            </a:r>
          </a:p>
        </p:txBody>
      </p:sp>
    </p:spTree>
    <p:extLst>
      <p:ext uri="{BB962C8B-B14F-4D97-AF65-F5344CB8AC3E}">
        <p14:creationId xmlns:p14="http://schemas.microsoft.com/office/powerpoint/2010/main" val="2069303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17250-C9EE-8D4C-A242-A8F428ED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A610EB-44B5-1849-AD58-25E77A02A55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45</a:t>
            </a:r>
          </a:p>
        </p:txBody>
      </p:sp>
    </p:spTree>
    <p:extLst>
      <p:ext uri="{BB962C8B-B14F-4D97-AF65-F5344CB8AC3E}">
        <p14:creationId xmlns:p14="http://schemas.microsoft.com/office/powerpoint/2010/main" val="258892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005AD-6ADE-5E40-9624-F9B68E46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ED618C-2898-8C49-955E-53686380D3A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46</a:t>
            </a:r>
          </a:p>
        </p:txBody>
      </p:sp>
    </p:spTree>
    <p:extLst>
      <p:ext uri="{BB962C8B-B14F-4D97-AF65-F5344CB8AC3E}">
        <p14:creationId xmlns:p14="http://schemas.microsoft.com/office/powerpoint/2010/main" val="2416198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9EEEA-E87D-C248-9416-802F8719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62871-0B3C-3C47-9ECC-1D6E4B2A231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47</a:t>
            </a:r>
          </a:p>
        </p:txBody>
      </p:sp>
    </p:spTree>
    <p:extLst>
      <p:ext uri="{BB962C8B-B14F-4D97-AF65-F5344CB8AC3E}">
        <p14:creationId xmlns:p14="http://schemas.microsoft.com/office/powerpoint/2010/main" val="2260476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A9777-168C-4B41-B484-45FB401B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91E765-CCCB-424A-BC37-0C4100E0E70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48</a:t>
            </a:r>
          </a:p>
        </p:txBody>
      </p:sp>
    </p:spTree>
    <p:extLst>
      <p:ext uri="{BB962C8B-B14F-4D97-AF65-F5344CB8AC3E}">
        <p14:creationId xmlns:p14="http://schemas.microsoft.com/office/powerpoint/2010/main" val="33179900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2B414-4073-4D43-AC11-0E145FAE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D358D-0794-D74D-8056-38E54BCDEE3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3437171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3376B-7D79-1A4F-AB5F-6EF9F305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8FBB8-3142-7145-BAB4-5C99B67867F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79</a:t>
            </a:r>
          </a:p>
        </p:txBody>
      </p:sp>
    </p:spTree>
    <p:extLst>
      <p:ext uri="{BB962C8B-B14F-4D97-AF65-F5344CB8AC3E}">
        <p14:creationId xmlns:p14="http://schemas.microsoft.com/office/powerpoint/2010/main" val="3633680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70FA3-202C-F34A-9760-3EF9D799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BF3C4B-230C-844E-9B06-FA89048F4DC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52</a:t>
            </a:r>
          </a:p>
        </p:txBody>
      </p:sp>
    </p:spTree>
    <p:extLst>
      <p:ext uri="{BB962C8B-B14F-4D97-AF65-F5344CB8AC3E}">
        <p14:creationId xmlns:p14="http://schemas.microsoft.com/office/powerpoint/2010/main" val="2518729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CA962-9E44-DA4B-B5FC-AD31BB5B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119C2C-3A99-EF43-B148-35B56E241AB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55</a:t>
            </a:r>
          </a:p>
        </p:txBody>
      </p:sp>
    </p:spTree>
    <p:extLst>
      <p:ext uri="{BB962C8B-B14F-4D97-AF65-F5344CB8AC3E}">
        <p14:creationId xmlns:p14="http://schemas.microsoft.com/office/powerpoint/2010/main" val="3218947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45649-13A7-DE45-9CDE-595D3C55E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EFF0AD-5085-4C45-8B88-611F42593A4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55</a:t>
            </a:r>
          </a:p>
        </p:txBody>
      </p:sp>
    </p:spTree>
    <p:extLst>
      <p:ext uri="{BB962C8B-B14F-4D97-AF65-F5344CB8AC3E}">
        <p14:creationId xmlns:p14="http://schemas.microsoft.com/office/powerpoint/2010/main" val="19577468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51B07-E2F0-2F4E-876A-0A706D60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C35ADE-1B2D-E04B-85CF-9CB7018D41B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49</a:t>
            </a:r>
          </a:p>
        </p:txBody>
      </p:sp>
    </p:spTree>
    <p:extLst>
      <p:ext uri="{BB962C8B-B14F-4D97-AF65-F5344CB8AC3E}">
        <p14:creationId xmlns:p14="http://schemas.microsoft.com/office/powerpoint/2010/main" val="1017440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0C4A8-B645-4547-B225-06035094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A34D53-833D-5949-9A90-3AE79B26CA5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53</a:t>
            </a:r>
          </a:p>
        </p:txBody>
      </p:sp>
    </p:spTree>
    <p:extLst>
      <p:ext uri="{BB962C8B-B14F-4D97-AF65-F5344CB8AC3E}">
        <p14:creationId xmlns:p14="http://schemas.microsoft.com/office/powerpoint/2010/main" val="8353108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308AF-377A-5449-B4D5-2159C449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9DA4BF-9014-674C-ABAF-C041A7F5F3E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53</a:t>
            </a:r>
          </a:p>
        </p:txBody>
      </p:sp>
    </p:spTree>
    <p:extLst>
      <p:ext uri="{BB962C8B-B14F-4D97-AF65-F5344CB8AC3E}">
        <p14:creationId xmlns:p14="http://schemas.microsoft.com/office/powerpoint/2010/main" val="1571194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7019C-94EC-B148-9E9D-4E914527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2BBA5-3394-CF4B-B982-3CD01FB48B1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51</a:t>
            </a:r>
          </a:p>
        </p:txBody>
      </p:sp>
    </p:spTree>
    <p:extLst>
      <p:ext uri="{BB962C8B-B14F-4D97-AF65-F5344CB8AC3E}">
        <p14:creationId xmlns:p14="http://schemas.microsoft.com/office/powerpoint/2010/main" val="1887078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E5223-F96B-5B48-B108-FA8A710C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45C789-E393-8049-AB63-690DF064BAF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45</a:t>
            </a:r>
          </a:p>
        </p:txBody>
      </p:sp>
    </p:spTree>
    <p:extLst>
      <p:ext uri="{BB962C8B-B14F-4D97-AF65-F5344CB8AC3E}">
        <p14:creationId xmlns:p14="http://schemas.microsoft.com/office/powerpoint/2010/main" val="880514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E72D1-A904-2E48-A6ED-FC7D1339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C1FF89-7A7C-3547-9C67-A6FE76DB009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48</a:t>
            </a:r>
          </a:p>
        </p:txBody>
      </p:sp>
    </p:spTree>
    <p:extLst>
      <p:ext uri="{BB962C8B-B14F-4D97-AF65-F5344CB8AC3E}">
        <p14:creationId xmlns:p14="http://schemas.microsoft.com/office/powerpoint/2010/main" val="38753263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52165D-0D74-844B-A448-EAEA9F40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58A65B-4CF2-D244-B1D2-2C7A19F8654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54</a:t>
            </a:r>
          </a:p>
        </p:txBody>
      </p:sp>
    </p:spTree>
    <p:extLst>
      <p:ext uri="{BB962C8B-B14F-4D97-AF65-F5344CB8AC3E}">
        <p14:creationId xmlns:p14="http://schemas.microsoft.com/office/powerpoint/2010/main" val="414171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63077-46DB-864E-B859-4A6B999C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2FF0A-96E5-C740-8CF2-4D101FF72B0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80</a:t>
            </a:r>
          </a:p>
        </p:txBody>
      </p:sp>
    </p:spTree>
    <p:extLst>
      <p:ext uri="{BB962C8B-B14F-4D97-AF65-F5344CB8AC3E}">
        <p14:creationId xmlns:p14="http://schemas.microsoft.com/office/powerpoint/2010/main" val="1828676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43D3B-693E-0A45-B0B2-74F9E0129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221CA9-6AC5-DA4E-9945-AD24B708027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54</a:t>
            </a:r>
          </a:p>
        </p:txBody>
      </p:sp>
    </p:spTree>
    <p:extLst>
      <p:ext uri="{BB962C8B-B14F-4D97-AF65-F5344CB8AC3E}">
        <p14:creationId xmlns:p14="http://schemas.microsoft.com/office/powerpoint/2010/main" val="41759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32F7D-2D97-A149-B2BE-96FF655D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85EF84-43A1-E742-B440-69549289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5BB03A-007B-F84A-8A05-57D65307FC8F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68</a:t>
            </a:r>
          </a:p>
        </p:txBody>
      </p:sp>
    </p:spTree>
    <p:extLst>
      <p:ext uri="{BB962C8B-B14F-4D97-AF65-F5344CB8AC3E}">
        <p14:creationId xmlns:p14="http://schemas.microsoft.com/office/powerpoint/2010/main" val="18637373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77A2-21FC-3C40-BD0E-B5344CF3B7D2}"/>
              </a:ext>
            </a:extLst>
          </p:cNvPr>
          <p:cNvSpPr txBox="1"/>
          <p:nvPr/>
        </p:nvSpPr>
        <p:spPr>
          <a:xfrm>
            <a:off x="5067945" y="2603714"/>
            <a:ext cx="1065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4-ufd</a:t>
            </a:r>
          </a:p>
        </p:txBody>
      </p:sp>
    </p:spTree>
    <p:extLst>
      <p:ext uri="{BB962C8B-B14F-4D97-AF65-F5344CB8AC3E}">
        <p14:creationId xmlns:p14="http://schemas.microsoft.com/office/powerpoint/2010/main" val="16020118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45112-6E80-744D-BDF9-F0EB555D8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B714D-14B7-2245-A6CF-04D18D8DF3A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56</a:t>
            </a:r>
          </a:p>
        </p:txBody>
      </p:sp>
    </p:spTree>
    <p:extLst>
      <p:ext uri="{BB962C8B-B14F-4D97-AF65-F5344CB8AC3E}">
        <p14:creationId xmlns:p14="http://schemas.microsoft.com/office/powerpoint/2010/main" val="7208605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A1FA8-D564-3D47-92D6-F40F63D6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E075C-F9BE-ED4D-B1FC-BE59D381BC06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57</a:t>
            </a:r>
          </a:p>
        </p:txBody>
      </p:sp>
    </p:spTree>
    <p:extLst>
      <p:ext uri="{BB962C8B-B14F-4D97-AF65-F5344CB8AC3E}">
        <p14:creationId xmlns:p14="http://schemas.microsoft.com/office/powerpoint/2010/main" val="2599512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EED97-0E60-2849-80A0-D11D00350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B02394-222B-FC44-ADFD-F046D6C1C3B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58</a:t>
            </a:r>
          </a:p>
        </p:txBody>
      </p:sp>
    </p:spTree>
    <p:extLst>
      <p:ext uri="{BB962C8B-B14F-4D97-AF65-F5344CB8AC3E}">
        <p14:creationId xmlns:p14="http://schemas.microsoft.com/office/powerpoint/2010/main" val="2612349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EF33F-E103-9543-A1BA-9E1BFCF96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462A8F-D6E4-CE4B-BE10-06D0C30371C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59</a:t>
            </a:r>
          </a:p>
        </p:txBody>
      </p:sp>
    </p:spTree>
    <p:extLst>
      <p:ext uri="{BB962C8B-B14F-4D97-AF65-F5344CB8AC3E}">
        <p14:creationId xmlns:p14="http://schemas.microsoft.com/office/powerpoint/2010/main" val="11432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B0D58-79AD-3941-9DC0-B2AAD68D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306515-C1C9-9648-819C-D8E885977D6D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60</a:t>
            </a:r>
          </a:p>
        </p:txBody>
      </p:sp>
    </p:spTree>
    <p:extLst>
      <p:ext uri="{BB962C8B-B14F-4D97-AF65-F5344CB8AC3E}">
        <p14:creationId xmlns:p14="http://schemas.microsoft.com/office/powerpoint/2010/main" val="33741426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197658-3D22-C244-894A-8E05D317E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7E554D-A623-BF45-BE1C-0637FE5CC44A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61</a:t>
            </a:r>
          </a:p>
        </p:txBody>
      </p:sp>
    </p:spTree>
    <p:extLst>
      <p:ext uri="{BB962C8B-B14F-4D97-AF65-F5344CB8AC3E}">
        <p14:creationId xmlns:p14="http://schemas.microsoft.com/office/powerpoint/2010/main" val="1752178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35EC1-E43B-874B-9ACB-104DFFCB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59B1C2-5834-164A-844F-78231FC405B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62</a:t>
            </a:r>
          </a:p>
        </p:txBody>
      </p:sp>
    </p:spTree>
    <p:extLst>
      <p:ext uri="{BB962C8B-B14F-4D97-AF65-F5344CB8AC3E}">
        <p14:creationId xmlns:p14="http://schemas.microsoft.com/office/powerpoint/2010/main" val="331192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D9C01-B847-FC45-A159-F455A465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4DBEC-74BE-E149-9A08-E71D06C7524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81</a:t>
            </a:r>
          </a:p>
        </p:txBody>
      </p:sp>
    </p:spTree>
    <p:extLst>
      <p:ext uri="{BB962C8B-B14F-4D97-AF65-F5344CB8AC3E}">
        <p14:creationId xmlns:p14="http://schemas.microsoft.com/office/powerpoint/2010/main" val="13173431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04911-DF9F-2148-AF7B-C00405552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1A1003-94E1-864A-9ABB-C1BB53E74AE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63</a:t>
            </a:r>
          </a:p>
        </p:txBody>
      </p:sp>
    </p:spTree>
    <p:extLst>
      <p:ext uri="{BB962C8B-B14F-4D97-AF65-F5344CB8AC3E}">
        <p14:creationId xmlns:p14="http://schemas.microsoft.com/office/powerpoint/2010/main" val="17331116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3DA33-9BC8-2449-B28C-897A4D219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0F5C2D-4D54-2146-86EE-231A70C194E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64</a:t>
            </a:r>
          </a:p>
        </p:txBody>
      </p:sp>
    </p:spTree>
    <p:extLst>
      <p:ext uri="{BB962C8B-B14F-4D97-AF65-F5344CB8AC3E}">
        <p14:creationId xmlns:p14="http://schemas.microsoft.com/office/powerpoint/2010/main" val="21207612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24850-5788-4A4B-8D1E-564BA467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AE129-E548-F148-AD74-7F8F51E75801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65</a:t>
            </a:r>
          </a:p>
        </p:txBody>
      </p:sp>
    </p:spTree>
    <p:extLst>
      <p:ext uri="{BB962C8B-B14F-4D97-AF65-F5344CB8AC3E}">
        <p14:creationId xmlns:p14="http://schemas.microsoft.com/office/powerpoint/2010/main" val="34902159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AAA09-1941-894C-82FC-2708A4AF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7102A-65DE-2D47-8A96-D6F6CA845AB7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66</a:t>
            </a:r>
          </a:p>
        </p:txBody>
      </p:sp>
    </p:spTree>
    <p:extLst>
      <p:ext uri="{BB962C8B-B14F-4D97-AF65-F5344CB8AC3E}">
        <p14:creationId xmlns:p14="http://schemas.microsoft.com/office/powerpoint/2010/main" val="25514726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9B93A-3B50-9D4B-8F69-0BAC330B6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EFCAE3-8AFB-B54F-9B17-105973D1CCA0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67</a:t>
            </a:r>
          </a:p>
        </p:txBody>
      </p:sp>
    </p:spTree>
    <p:extLst>
      <p:ext uri="{BB962C8B-B14F-4D97-AF65-F5344CB8AC3E}">
        <p14:creationId xmlns:p14="http://schemas.microsoft.com/office/powerpoint/2010/main" val="32384735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0006A-7269-E14C-BE0A-CA8993DD8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66E45-0C8E-6444-98BE-4F409AB14A2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68</a:t>
            </a:r>
          </a:p>
        </p:txBody>
      </p:sp>
    </p:spTree>
    <p:extLst>
      <p:ext uri="{BB962C8B-B14F-4D97-AF65-F5344CB8AC3E}">
        <p14:creationId xmlns:p14="http://schemas.microsoft.com/office/powerpoint/2010/main" val="7264461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9418E-44AB-384D-AD8E-ECE94E11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F0C87-65AB-5245-9312-624CE3AADCB8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72</a:t>
            </a:r>
          </a:p>
        </p:txBody>
      </p:sp>
    </p:spTree>
    <p:extLst>
      <p:ext uri="{BB962C8B-B14F-4D97-AF65-F5344CB8AC3E}">
        <p14:creationId xmlns:p14="http://schemas.microsoft.com/office/powerpoint/2010/main" val="15725624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DDE5A-AAB9-4D4E-BC82-DE2A5CAC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199EB-955A-5342-9452-31023841BE4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72</a:t>
            </a:r>
          </a:p>
        </p:txBody>
      </p:sp>
    </p:spTree>
    <p:extLst>
      <p:ext uri="{BB962C8B-B14F-4D97-AF65-F5344CB8AC3E}">
        <p14:creationId xmlns:p14="http://schemas.microsoft.com/office/powerpoint/2010/main" val="27676478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00C26-D939-3D41-A798-E913A78D6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384373-61E7-124F-A88E-6D7A1F08E3D5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73</a:t>
            </a:r>
          </a:p>
        </p:txBody>
      </p:sp>
    </p:spTree>
    <p:extLst>
      <p:ext uri="{BB962C8B-B14F-4D97-AF65-F5344CB8AC3E}">
        <p14:creationId xmlns:p14="http://schemas.microsoft.com/office/powerpoint/2010/main" val="35380001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EBB9B-C402-A543-90D2-D502E7EE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167115-8A13-9F46-B24D-1A93A791B5CE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73</a:t>
            </a:r>
          </a:p>
        </p:txBody>
      </p:sp>
    </p:spTree>
    <p:extLst>
      <p:ext uri="{BB962C8B-B14F-4D97-AF65-F5344CB8AC3E}">
        <p14:creationId xmlns:p14="http://schemas.microsoft.com/office/powerpoint/2010/main" val="268889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83F4F-863A-9449-BE30-DA3BCDE1F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50BE12-0FE1-DD42-B280-724E8E05184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82</a:t>
            </a:r>
          </a:p>
        </p:txBody>
      </p:sp>
    </p:spTree>
    <p:extLst>
      <p:ext uri="{BB962C8B-B14F-4D97-AF65-F5344CB8AC3E}">
        <p14:creationId xmlns:p14="http://schemas.microsoft.com/office/powerpoint/2010/main" val="28610735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B8C12-5E0B-5542-B3EA-8BBCE353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E15E2-DD8B-ED4F-BCFC-219EB8F021AC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74</a:t>
            </a:r>
          </a:p>
        </p:txBody>
      </p:sp>
    </p:spTree>
    <p:extLst>
      <p:ext uri="{BB962C8B-B14F-4D97-AF65-F5344CB8AC3E}">
        <p14:creationId xmlns:p14="http://schemas.microsoft.com/office/powerpoint/2010/main" val="2701324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2CFE5-5DD2-0744-9D07-6DFBAF0F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7C8BCC-F162-A347-BCB4-8A0ED01D462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74</a:t>
            </a:r>
          </a:p>
        </p:txBody>
      </p:sp>
    </p:spTree>
    <p:extLst>
      <p:ext uri="{BB962C8B-B14F-4D97-AF65-F5344CB8AC3E}">
        <p14:creationId xmlns:p14="http://schemas.microsoft.com/office/powerpoint/2010/main" val="6205286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F8F72-B001-EB4B-B597-7AE1870E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98F63-A264-104B-8E1D-2620A4EEC8E6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70</a:t>
            </a:r>
          </a:p>
        </p:txBody>
      </p:sp>
    </p:spTree>
    <p:extLst>
      <p:ext uri="{BB962C8B-B14F-4D97-AF65-F5344CB8AC3E}">
        <p14:creationId xmlns:p14="http://schemas.microsoft.com/office/powerpoint/2010/main" val="18444227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E4362-01BE-854A-AD6C-E3124775F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829082-EB26-6D4F-AF8A-6A9F3B259699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70</a:t>
            </a:r>
          </a:p>
        </p:txBody>
      </p:sp>
    </p:spTree>
    <p:extLst>
      <p:ext uri="{BB962C8B-B14F-4D97-AF65-F5344CB8AC3E}">
        <p14:creationId xmlns:p14="http://schemas.microsoft.com/office/powerpoint/2010/main" val="488274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B026E-D057-3E48-B674-FD877153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90CA1-9121-644C-9C44-DB2181AC8D06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71</a:t>
            </a:r>
          </a:p>
        </p:txBody>
      </p:sp>
    </p:spTree>
    <p:extLst>
      <p:ext uri="{BB962C8B-B14F-4D97-AF65-F5344CB8AC3E}">
        <p14:creationId xmlns:p14="http://schemas.microsoft.com/office/powerpoint/2010/main" val="37403380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BB92F-5DC1-414B-873A-EB6C8C14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4F0B34-D13F-E748-A409-77CB4B43C7D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71</a:t>
            </a:r>
          </a:p>
        </p:txBody>
      </p:sp>
    </p:spTree>
    <p:extLst>
      <p:ext uri="{BB962C8B-B14F-4D97-AF65-F5344CB8AC3E}">
        <p14:creationId xmlns:p14="http://schemas.microsoft.com/office/powerpoint/2010/main" val="35281344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BE839-1E16-FD49-863B-8026C584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"/>
            <a:ext cx="12192000" cy="6810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61D39-800C-0A4D-9E6E-95D888B063F3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75</a:t>
            </a:r>
          </a:p>
        </p:txBody>
      </p:sp>
    </p:spTree>
    <p:extLst>
      <p:ext uri="{BB962C8B-B14F-4D97-AF65-F5344CB8AC3E}">
        <p14:creationId xmlns:p14="http://schemas.microsoft.com/office/powerpoint/2010/main" val="725112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77A2-21FC-3C40-BD0E-B5344CF3B7D2}"/>
              </a:ext>
            </a:extLst>
          </p:cNvPr>
          <p:cNvSpPr txBox="1"/>
          <p:nvPr/>
        </p:nvSpPr>
        <p:spPr>
          <a:xfrm>
            <a:off x="3445702" y="2723636"/>
            <a:ext cx="4463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4-cycu and 4-ufd oddballs</a:t>
            </a:r>
          </a:p>
        </p:txBody>
      </p:sp>
    </p:spTree>
    <p:extLst>
      <p:ext uri="{BB962C8B-B14F-4D97-AF65-F5344CB8AC3E}">
        <p14:creationId xmlns:p14="http://schemas.microsoft.com/office/powerpoint/2010/main" val="8287588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2AFEA-090D-C04F-9268-504EFE63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DD20EF-FD7E-824D-B80D-7E7B69E44ACB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56</a:t>
            </a:r>
          </a:p>
        </p:txBody>
      </p:sp>
    </p:spTree>
    <p:extLst>
      <p:ext uri="{BB962C8B-B14F-4D97-AF65-F5344CB8AC3E}">
        <p14:creationId xmlns:p14="http://schemas.microsoft.com/office/powerpoint/2010/main" val="40109610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0ADB6-9956-E049-B9CB-005935758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" y="0"/>
            <a:ext cx="120911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891DF-7863-9E48-AA21-16D75D5690E4}"/>
              </a:ext>
            </a:extLst>
          </p:cNvPr>
          <p:cNvSpPr txBox="1"/>
          <p:nvPr/>
        </p:nvSpPr>
        <p:spPr>
          <a:xfrm>
            <a:off x="247973" y="154984"/>
            <a:ext cx="1280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mEC</a:t>
            </a:r>
            <a:r>
              <a:rPr lang="en-US" sz="2800" dirty="0"/>
              <a:t> 45</a:t>
            </a:r>
          </a:p>
        </p:txBody>
      </p:sp>
    </p:spTree>
    <p:extLst>
      <p:ext uri="{BB962C8B-B14F-4D97-AF65-F5344CB8AC3E}">
        <p14:creationId xmlns:p14="http://schemas.microsoft.com/office/powerpoint/2010/main" val="1817635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514</Words>
  <Application>Microsoft Macintosh PowerPoint</Application>
  <PresentationFormat>Widescreen</PresentationFormat>
  <Paragraphs>174</Paragraphs>
  <Slides>159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102</cp:revision>
  <cp:lastPrinted>2020-08-16T08:51:55Z</cp:lastPrinted>
  <dcterms:created xsi:type="dcterms:W3CDTF">2020-08-13T07:49:19Z</dcterms:created>
  <dcterms:modified xsi:type="dcterms:W3CDTF">2020-08-16T08:58:44Z</dcterms:modified>
</cp:coreProperties>
</file>